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3716000" cx="2438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Ligh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854332-F311-41E3-90D6-A9D0717870A2}">
  <a:tblStyle styleId="{3A854332-F311-41E3-90D6-A9D0717870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bold.fntdata"/><Relationship Id="rId25" Type="http://schemas.openxmlformats.org/officeDocument/2006/relationships/font" Target="fonts/MontserratLight-regular.fntdata"/><Relationship Id="rId28" Type="http://schemas.openxmlformats.org/officeDocument/2006/relationships/font" Target="fonts/MontserratLight-boldItalic.fntdata"/><Relationship Id="rId27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28a7c8ff_0_9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8928a7c8ff_0_9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5a3d7a0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66" name="Google Shape;166;gc65a3d7a0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e0ee1f00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be0ee1f00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0ee1f007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be0ee1f007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e0ee1f007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be0ee1f007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e0ee1f007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08" name="Google Shape;108;gbe0ee1f007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e0ee1f007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be0ee1f007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0ee1f007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be0ee1f007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8310caa7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42" name="Google Shape;142;gc8310caa7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8310caa7c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54" name="Google Shape;154;gc8310caa7c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" name="Google Shape;69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Operadores de Comparação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5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70" name="Google Shape;17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Na questão anterior, modifique o código para permitir que o cliente possa dividir a compra em até 12x. Porém, entre 7x e 12x será aplicada uma taxa de juros de 1% ao mês. Ou seja, antes de calcular o valor da parcela é preciso calcular o novo montante a pagar de acordo com a seguinte fórmula: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2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615750" y="5349400"/>
            <a:ext cx="31920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6750" y="10673425"/>
            <a:ext cx="76771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82" name="Google Shape;1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6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185" name="Google Shape;185;p26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" name="Google Shape;187;p2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6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0" y="3933225"/>
            <a:ext cx="24384000" cy="99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267150" y="2507100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1705400" y="33100"/>
            <a:ext cx="17877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Operadores de comparação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2" name="Google Shape;82;p17"/>
          <p:cNvGraphicFramePr/>
          <p:nvPr/>
        </p:nvGraphicFramePr>
        <p:xfrm>
          <a:off x="952500" y="4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{3A854332-F311-41E3-90D6-A9D0717870A2}</a:tableStyleId>
              </a:tblPr>
              <a:tblGrid>
                <a:gridCol w="3301175"/>
                <a:gridCol w="2938000"/>
                <a:gridCol w="10620075"/>
                <a:gridCol w="5619750"/>
              </a:tblGrid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Maior que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 operando da esquerda seja maior que o da direita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 &gt; 3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Maior ou igual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&gt;=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 operando da esquerda seja maior ou igual o da direita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 &gt;= 5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Menor que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 operando da esquerda seja menor que o da direita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&lt; 6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Menor ou igual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 operando da esquerda seja menor ou igual o da direita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&lt;= 4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0" y="3933225"/>
            <a:ext cx="24384000" cy="99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267150" y="2507100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705400" y="33100"/>
            <a:ext cx="17877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Operadores de comparação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952500" y="4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{3A854332-F311-41E3-90D6-A9D0717870A2}</a:tableStyleId>
              </a:tblPr>
              <a:tblGrid>
                <a:gridCol w="3301175"/>
                <a:gridCol w="2938000"/>
                <a:gridCol w="10620075"/>
                <a:gridCol w="5619750"/>
              </a:tblGrid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Igual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os operandos sejam iguais (independente do tipo)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== "3"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== 2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Diferente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os operandos não sejam iguais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!= 4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!= "3"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Estritamente igual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===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os operandos sejam iguais e do mesmo tipo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=== 3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"a" === "a"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Estritamente diferente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!==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os operandos não sejam iguais e/ou não sejam do mesmo tipo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 !== "3"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!== 3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0" name="Google Shape;10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" name="Google Shape;102;p19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Condicionais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(5 &gt; 3)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console.log("verdade");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else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	console.log("mentira");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698600" y="517495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condição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o que fazer se a condição for verdadeira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 </a:t>
            </a: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else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		o que fazer se a condição for falsa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	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" name="Google Shape;126;p2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044900" y="4923000"/>
            <a:ext cx="18716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Operadores lógicos e aritiméticos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0" y="3933225"/>
            <a:ext cx="24384000" cy="99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267150" y="2507100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705400" y="33100"/>
            <a:ext cx="17877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Operadores Lógicos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9" name="Google Shape;139;p22"/>
          <p:cNvGraphicFramePr/>
          <p:nvPr/>
        </p:nvGraphicFramePr>
        <p:xfrm>
          <a:off x="952500" y="4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{3A854332-F311-41E3-90D6-A9D0717870A2}</a:tableStyleId>
              </a:tblPr>
              <a:tblGrid>
                <a:gridCol w="4494300"/>
                <a:gridCol w="3999850"/>
                <a:gridCol w="14458425"/>
              </a:tblGrid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 (and)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expr1 &amp;&amp; expr2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ambas as expressões sejam verdadeiras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 (or)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expr1 || expr2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verdadeiro caso qualquer expressão seja verdadeira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22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Negação (not)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!expr1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Retorna o oposto do valor de expr1. Ou seja, retorna verdadeiro caso expr1 falso, e vice versa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3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47" name="Google Shape;14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condição ? expr1 : expr2  </a:t>
            </a:r>
            <a:endParaRPr b="1" sz="4600"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condição</a:t>
            </a:r>
            <a:r>
              <a:rPr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sempre uma expressão que será avaliada como verdadeiro ou falso</a:t>
            </a:r>
            <a:endParaRPr sz="4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expr1</a:t>
            </a:r>
            <a:r>
              <a:rPr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expr2</a:t>
            </a:r>
            <a:r>
              <a:rPr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são expressões que contém valores de qualquer tipo, que </a:t>
            </a: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serão retornados</a:t>
            </a:r>
            <a:endParaRPr b="1" sz="4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Caso a condição seja </a:t>
            </a: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verdadeira, expr1 é retornado</a:t>
            </a:r>
            <a:endParaRPr b="1" sz="4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Caso a condição seja </a:t>
            </a:r>
            <a:r>
              <a:rPr b="1" lang="en-US" sz="4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falsa, expr2 é retornado</a:t>
            </a:r>
            <a:endParaRPr b="1" sz="4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Ternário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4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58" name="Google Shape;15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Na compra de um determinado produto, o cliente consegue um desconto de 10% caso pague à vista.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Caso queira parcelar, a loja parcela em até 6x sem juros, mas sem desconto.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na tela uma mensagem explicando para o cliente como ele tem que pagar, incluindo o valor da parcela.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1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615750" y="5349400"/>
            <a:ext cx="31920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